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0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955F477-C36C-40CC-8CB4-F193418CA141}" type="datetimeFigureOut">
              <a:rPr lang="ru-RU"/>
              <a:pPr>
                <a:defRPr/>
              </a:pPr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BBE43A-2D2D-494B-8ADD-348838937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326465-6C46-4FBA-A3BB-18CD879EE87C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B0611D-6F58-4E96-AB10-4052E767572A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AA823-9583-4716-A93C-3568E8071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5CA4F-26A9-4690-B939-3812E2A4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EC0B9-6EED-42E6-BD9B-E3FDA99F0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555E7-A827-4CD5-BF7F-60B805A4F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155E-C3C8-41D4-A73A-ECBFEF343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01B8D-9B1A-435A-92D5-DC6D7C078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8B334-D95F-4EB8-AA0C-8A30BD1B7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2D89E-3C05-4912-BBA0-E130C2B23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CED11-5D28-4DCF-828A-7C16CB1E2D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B38A4-BEC1-4531-8876-5C1FAA231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E2D6A-29E4-4C52-B51A-34424E11C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CD0117E-79DE-4CF5-859E-8FB5581CD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2071688"/>
            <a:ext cx="7772400" cy="1470025"/>
          </a:xfrm>
        </p:spPr>
        <p:txBody>
          <a:bodyPr/>
          <a:lstStyle/>
          <a:p>
            <a:pPr eaLnBrk="1" hangingPunct="1"/>
            <a:r>
              <a:rPr lang="ru-RU" sz="3200" b="1" smtClean="0"/>
              <a:t>Тема: </a:t>
            </a:r>
            <a:r>
              <a:rPr lang="ru-RU" sz="3200" b="1" i="1" smtClean="0"/>
              <a:t>Использование явления электромагнитной индукции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информационных технологий на уроках физики к разделу: «Электромагнетизм»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Воспроизведение информации</a:t>
            </a:r>
            <a:br>
              <a:rPr lang="ru-RU" sz="3200" smtClean="0"/>
            </a:br>
            <a:r>
              <a:rPr lang="ru-RU" sz="3200" smtClean="0"/>
              <a:t> с помощью магнитной ленты</a:t>
            </a:r>
          </a:p>
        </p:txBody>
      </p:sp>
      <p:pic>
        <p:nvPicPr>
          <p:cNvPr id="11267" name="Рисунок 5" descr="воспроизведение информ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1457325"/>
            <a:ext cx="4895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История вопроса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43063"/>
            <a:ext cx="2300288" cy="3286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071813" y="5357813"/>
            <a:ext cx="3168650" cy="92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Эмилий Христианович Ленц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b="1" i="1">
                <a:solidFill>
                  <a:srgbClr val="000000"/>
                </a:solidFill>
              </a:rPr>
              <a:t>(1804 – 1865)</a:t>
            </a:r>
            <a:r>
              <a:rPr lang="ar-SA" b="1" i="1">
                <a:solidFill>
                  <a:srgbClr val="000000"/>
                </a:solidFill>
                <a:cs typeface="Arial" charset="0"/>
              </a:rPr>
              <a:t>‏</a:t>
            </a:r>
            <a:endParaRPr lang="en-GB" b="1" i="1">
              <a:solidFill>
                <a:srgbClr val="000000"/>
              </a:solidFill>
            </a:endParaRPr>
          </a:p>
        </p:txBody>
      </p:sp>
      <p:pic>
        <p:nvPicPr>
          <p:cNvPr id="12293" name="Рисунок 5" descr="Doliwo-Dobrowolsk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1714500"/>
            <a:ext cx="25177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якоби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1643063"/>
            <a:ext cx="21431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14313" y="5357813"/>
            <a:ext cx="3168650" cy="64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/>
              <a:t>Борис Семенович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/>
              <a:t>Якоби (1801 – 1874)</a:t>
            </a:r>
            <a:endParaRPr lang="ru-R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975350" y="5143500"/>
            <a:ext cx="3168650" cy="925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i="1" dirty="0"/>
              <a:t>Михаил Осипович </a:t>
            </a:r>
            <a:r>
              <a:rPr lang="ru-RU" b="1" i="1" dirty="0" err="1"/>
              <a:t>Доливо-Добровольский</a:t>
            </a:r>
            <a:r>
              <a:rPr lang="ru-RU" b="1" i="1" dirty="0"/>
              <a:t> (1862 - 1919)</a:t>
            </a:r>
            <a:endParaRPr lang="en-GB" b="1" i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Индукционный генератор</a:t>
            </a:r>
          </a:p>
        </p:txBody>
      </p:sp>
      <p:pic>
        <p:nvPicPr>
          <p:cNvPr id="13315" name="Рисунок 4" descr="индукционный генерат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14500"/>
            <a:ext cx="81343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Гидрогенератор</a:t>
            </a:r>
          </a:p>
        </p:txBody>
      </p:sp>
      <p:pic>
        <p:nvPicPr>
          <p:cNvPr id="14339" name="Рисунок 3" descr="гидрогенерат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785938"/>
            <a:ext cx="6708775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Гидрогенератор</a:t>
            </a:r>
          </a:p>
        </p:txBody>
      </p:sp>
      <p:pic>
        <p:nvPicPr>
          <p:cNvPr id="15363" name="Рисунок 3" descr="гидрогенератор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1176338"/>
            <a:ext cx="5286375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Анализ данных опытов</a:t>
            </a:r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1071563" y="1285875"/>
            <a:ext cx="7429500" cy="5572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88" name="Рисунок 5" descr="вращение рамки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2000250"/>
            <a:ext cx="51530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Анализ данных опытов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1071563" y="1285875"/>
            <a:ext cx="7429500" cy="5572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2" name="Рисунок 5" descr="вращение рамки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3" y="2066925"/>
            <a:ext cx="56546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Анализ данных опытов</a:t>
            </a:r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1071563" y="1285875"/>
            <a:ext cx="7429500" cy="5572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6" name="Рисунок 5" descr="вращение рамки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1400" y="2054225"/>
            <a:ext cx="49434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Анализ данных опытов</a:t>
            </a:r>
          </a:p>
        </p:txBody>
      </p:sp>
      <p:sp>
        <p:nvSpPr>
          <p:cNvPr id="19459" name="AutoShape 2"/>
          <p:cNvSpPr>
            <a:spLocks noChangeArrowheads="1"/>
          </p:cNvSpPr>
          <p:nvPr/>
        </p:nvSpPr>
        <p:spPr bwMode="auto">
          <a:xfrm>
            <a:off x="1071563" y="1285875"/>
            <a:ext cx="7429500" cy="55721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189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0" name="Рисунок 5" descr="эдс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2214563"/>
            <a:ext cx="5802313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Компьютерная модель генератора </a:t>
            </a:r>
          </a:p>
        </p:txBody>
      </p:sp>
      <p:pic>
        <p:nvPicPr>
          <p:cNvPr id="20483" name="Рисунок 11" descr="модель генерат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14438"/>
            <a:ext cx="856297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Трансформатор</a:t>
            </a:r>
          </a:p>
        </p:txBody>
      </p:sp>
      <p:pic>
        <p:nvPicPr>
          <p:cNvPr id="3075" name="Рисунок 5" descr="трансформатор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82391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Принцип действия трансформатора</a:t>
            </a:r>
          </a:p>
        </p:txBody>
      </p:sp>
      <p:pic>
        <p:nvPicPr>
          <p:cNvPr id="4099" name="Рисунок 5" descr="принцип действия трансформат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1571625"/>
            <a:ext cx="61531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Токи Фуко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539750" y="2060575"/>
            <a:ext cx="37290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6" descr="токи фуко 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2000250"/>
            <a:ext cx="3333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Детектор металла</a:t>
            </a:r>
          </a:p>
        </p:txBody>
      </p:sp>
      <p:pic>
        <p:nvPicPr>
          <p:cNvPr id="6147" name="Рисунок 5" descr="детектор металл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357313"/>
            <a:ext cx="53054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поезд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71575"/>
            <a:ext cx="64293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Поезд на магнитной подушке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микр печь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163" y="0"/>
            <a:ext cx="7559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принцип свч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0"/>
            <a:ext cx="6372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Запись информации</a:t>
            </a:r>
            <a:br>
              <a:rPr lang="ru-RU" sz="3200" smtClean="0"/>
            </a:br>
            <a:r>
              <a:rPr lang="ru-RU" sz="3200" smtClean="0"/>
              <a:t> с помощью магнитной ленты</a:t>
            </a:r>
          </a:p>
        </p:txBody>
      </p:sp>
      <p:pic>
        <p:nvPicPr>
          <p:cNvPr id="10243" name="Рисунок 6" descr="запись информации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1428750"/>
            <a:ext cx="46291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82</Words>
  <Application>Microsoft Office PowerPoint</Application>
  <PresentationFormat>Экран (4:3)</PresentationFormat>
  <Paragraphs>25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Тема: Использование явления электромагнитной индукции </vt:lpstr>
      <vt:lpstr>Трансформатор</vt:lpstr>
      <vt:lpstr>Принцип действия трансформатора</vt:lpstr>
      <vt:lpstr>Токи Фуко</vt:lpstr>
      <vt:lpstr>Детектор металла</vt:lpstr>
      <vt:lpstr>Поезд на магнитной подушке</vt:lpstr>
      <vt:lpstr>Слайд 7</vt:lpstr>
      <vt:lpstr>Слайд 8</vt:lpstr>
      <vt:lpstr>Запись информации  с помощью магнитной ленты</vt:lpstr>
      <vt:lpstr>Воспроизведение информации  с помощью магнитной ленты</vt:lpstr>
      <vt:lpstr>История вопроса</vt:lpstr>
      <vt:lpstr>Индукционный генератор</vt:lpstr>
      <vt:lpstr>Гидрогенератор</vt:lpstr>
      <vt:lpstr>Гидрогенератор</vt:lpstr>
      <vt:lpstr>Анализ данных опытов</vt:lpstr>
      <vt:lpstr>Анализ данных опытов</vt:lpstr>
      <vt:lpstr>Анализ данных опытов</vt:lpstr>
      <vt:lpstr>Анализ данных опытов</vt:lpstr>
      <vt:lpstr>Компьютерная модель генератора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</dc:creator>
  <cp:lastModifiedBy>Windows User</cp:lastModifiedBy>
  <cp:revision>38</cp:revision>
  <dcterms:created xsi:type="dcterms:W3CDTF">2010-01-17T09:44:23Z</dcterms:created>
  <dcterms:modified xsi:type="dcterms:W3CDTF">2020-02-09T06:55:32Z</dcterms:modified>
</cp:coreProperties>
</file>